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851525" cy="3902075"/>
  <p:notesSz cx="6858000" cy="9144000"/>
  <p:defaultTextStyle>
    <a:defPPr>
      <a:defRPr lang="pt-BR"/>
    </a:defPPr>
    <a:lvl1pPr marL="0" algn="l" defTabSz="468173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1pPr>
    <a:lvl2pPr marL="234086" algn="l" defTabSz="468173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2pPr>
    <a:lvl3pPr marL="468173" algn="l" defTabSz="468173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3pPr>
    <a:lvl4pPr marL="702259" algn="l" defTabSz="468173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4pPr>
    <a:lvl5pPr marL="936346" algn="l" defTabSz="468173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5pPr>
    <a:lvl6pPr marL="1170432" algn="l" defTabSz="468173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6pPr>
    <a:lvl7pPr marL="1404518" algn="l" defTabSz="468173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7pPr>
    <a:lvl8pPr marL="1638605" algn="l" defTabSz="468173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8pPr>
    <a:lvl9pPr marL="1872691" algn="l" defTabSz="468173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29">
          <p15:clr>
            <a:srgbClr val="A4A3A4"/>
          </p15:clr>
        </p15:guide>
        <p15:guide id="2" pos="184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7" autoAdjust="0"/>
    <p:restoredTop sz="94660"/>
  </p:normalViewPr>
  <p:slideViewPr>
    <p:cSldViewPr snapToGrid="0">
      <p:cViewPr varScale="1">
        <p:scale>
          <a:sx n="190" d="100"/>
          <a:sy n="190" d="100"/>
        </p:scale>
        <p:origin x="1362" y="150"/>
      </p:cViewPr>
      <p:guideLst>
        <p:guide orient="horz" pos="1229"/>
        <p:guide pos="18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865" y="638604"/>
            <a:ext cx="4973796" cy="1358500"/>
          </a:xfrm>
        </p:spPr>
        <p:txBody>
          <a:bodyPr anchor="b"/>
          <a:lstStyle>
            <a:lvl1pPr algn="ctr">
              <a:defRPr sz="341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1441" y="2049493"/>
            <a:ext cx="4388644" cy="942098"/>
          </a:xfrm>
        </p:spPr>
        <p:txBody>
          <a:bodyPr/>
          <a:lstStyle>
            <a:lvl1pPr marL="0" indent="0" algn="ctr">
              <a:buNone/>
              <a:defRPr sz="1366"/>
            </a:lvl1pPr>
            <a:lvl2pPr marL="260147" indent="0" algn="ctr">
              <a:buNone/>
              <a:defRPr sz="1138"/>
            </a:lvl2pPr>
            <a:lvl3pPr marL="520294" indent="0" algn="ctr">
              <a:buNone/>
              <a:defRPr sz="1024"/>
            </a:lvl3pPr>
            <a:lvl4pPr marL="780440" indent="0" algn="ctr">
              <a:buNone/>
              <a:defRPr sz="910"/>
            </a:lvl4pPr>
            <a:lvl5pPr marL="1040587" indent="0" algn="ctr">
              <a:buNone/>
              <a:defRPr sz="910"/>
            </a:lvl5pPr>
            <a:lvl6pPr marL="1300734" indent="0" algn="ctr">
              <a:buNone/>
              <a:defRPr sz="910"/>
            </a:lvl6pPr>
            <a:lvl7pPr marL="1560881" indent="0" algn="ctr">
              <a:buNone/>
              <a:defRPr sz="910"/>
            </a:lvl7pPr>
            <a:lvl8pPr marL="1821028" indent="0" algn="ctr">
              <a:buNone/>
              <a:defRPr sz="910"/>
            </a:lvl8pPr>
            <a:lvl9pPr marL="2081174" indent="0" algn="ctr">
              <a:buNone/>
              <a:defRPr sz="91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B60C8-3D84-4719-90DB-6D9B48B0FA35}" type="datetimeFigureOut">
              <a:rPr lang="pt-BR" smtClean="0"/>
              <a:t>21/09/2021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0CF5-139B-4E50-80E8-2C0F73590A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866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B60C8-3D84-4719-90DB-6D9B48B0FA35}" type="datetimeFigureOut">
              <a:rPr lang="pt-BR" smtClean="0"/>
              <a:t>21/09/2021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0CF5-139B-4E50-80E8-2C0F73590A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2819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87498" y="207749"/>
            <a:ext cx="1261735" cy="330682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2293" y="207749"/>
            <a:ext cx="3712061" cy="330682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B60C8-3D84-4719-90DB-6D9B48B0FA35}" type="datetimeFigureOut">
              <a:rPr lang="pt-BR" smtClean="0"/>
              <a:t>21/09/2021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0CF5-139B-4E50-80E8-2C0F73590A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1943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B60C8-3D84-4719-90DB-6D9B48B0FA35}" type="datetimeFigureOut">
              <a:rPr lang="pt-BR" smtClean="0"/>
              <a:t>21/09/2021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0CF5-139B-4E50-80E8-2C0F73590A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7822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245" y="972810"/>
            <a:ext cx="5046940" cy="1623155"/>
          </a:xfrm>
        </p:spPr>
        <p:txBody>
          <a:bodyPr anchor="b"/>
          <a:lstStyle>
            <a:lvl1pPr>
              <a:defRPr sz="341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9245" y="2611320"/>
            <a:ext cx="5046940" cy="853579"/>
          </a:xfrm>
        </p:spPr>
        <p:txBody>
          <a:bodyPr/>
          <a:lstStyle>
            <a:lvl1pPr marL="0" indent="0">
              <a:buNone/>
              <a:defRPr sz="1366">
                <a:solidFill>
                  <a:schemeClr val="tx1"/>
                </a:solidFill>
              </a:defRPr>
            </a:lvl1pPr>
            <a:lvl2pPr marL="260147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2pPr>
            <a:lvl3pPr marL="520294" indent="0">
              <a:buNone/>
              <a:defRPr sz="1024">
                <a:solidFill>
                  <a:schemeClr val="tx1">
                    <a:tint val="75000"/>
                  </a:schemeClr>
                </a:solidFill>
              </a:defRPr>
            </a:lvl3pPr>
            <a:lvl4pPr marL="780440" indent="0">
              <a:buNone/>
              <a:defRPr sz="910">
                <a:solidFill>
                  <a:schemeClr val="tx1">
                    <a:tint val="75000"/>
                  </a:schemeClr>
                </a:solidFill>
              </a:defRPr>
            </a:lvl4pPr>
            <a:lvl5pPr marL="1040587" indent="0">
              <a:buNone/>
              <a:defRPr sz="910">
                <a:solidFill>
                  <a:schemeClr val="tx1">
                    <a:tint val="75000"/>
                  </a:schemeClr>
                </a:solidFill>
              </a:defRPr>
            </a:lvl5pPr>
            <a:lvl6pPr marL="1300734" indent="0">
              <a:buNone/>
              <a:defRPr sz="910">
                <a:solidFill>
                  <a:schemeClr val="tx1">
                    <a:tint val="75000"/>
                  </a:schemeClr>
                </a:solidFill>
              </a:defRPr>
            </a:lvl6pPr>
            <a:lvl7pPr marL="1560881" indent="0">
              <a:buNone/>
              <a:defRPr sz="910">
                <a:solidFill>
                  <a:schemeClr val="tx1">
                    <a:tint val="75000"/>
                  </a:schemeClr>
                </a:solidFill>
              </a:defRPr>
            </a:lvl7pPr>
            <a:lvl8pPr marL="1821028" indent="0">
              <a:buNone/>
              <a:defRPr sz="910">
                <a:solidFill>
                  <a:schemeClr val="tx1">
                    <a:tint val="75000"/>
                  </a:schemeClr>
                </a:solidFill>
              </a:defRPr>
            </a:lvl8pPr>
            <a:lvl9pPr marL="2081174" indent="0">
              <a:buNone/>
              <a:defRPr sz="9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B60C8-3D84-4719-90DB-6D9B48B0FA35}" type="datetimeFigureOut">
              <a:rPr lang="pt-BR" smtClean="0"/>
              <a:t>21/09/2021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0CF5-139B-4E50-80E8-2C0F73590A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078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2292" y="1038747"/>
            <a:ext cx="2486898" cy="2475831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62335" y="1038747"/>
            <a:ext cx="2486898" cy="2475831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B60C8-3D84-4719-90DB-6D9B48B0FA35}" type="datetimeFigureOut">
              <a:rPr lang="pt-BR" smtClean="0"/>
              <a:t>21/09/2021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0CF5-139B-4E50-80E8-2C0F73590A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4777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055" y="207750"/>
            <a:ext cx="5046940" cy="754221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055" y="956550"/>
            <a:ext cx="2475469" cy="468791"/>
          </a:xfrm>
        </p:spPr>
        <p:txBody>
          <a:bodyPr anchor="b"/>
          <a:lstStyle>
            <a:lvl1pPr marL="0" indent="0">
              <a:buNone/>
              <a:defRPr sz="1366" b="1"/>
            </a:lvl1pPr>
            <a:lvl2pPr marL="260147" indent="0">
              <a:buNone/>
              <a:defRPr sz="1138" b="1"/>
            </a:lvl2pPr>
            <a:lvl3pPr marL="520294" indent="0">
              <a:buNone/>
              <a:defRPr sz="1024" b="1"/>
            </a:lvl3pPr>
            <a:lvl4pPr marL="780440" indent="0">
              <a:buNone/>
              <a:defRPr sz="910" b="1"/>
            </a:lvl4pPr>
            <a:lvl5pPr marL="1040587" indent="0">
              <a:buNone/>
              <a:defRPr sz="910" b="1"/>
            </a:lvl5pPr>
            <a:lvl6pPr marL="1300734" indent="0">
              <a:buNone/>
              <a:defRPr sz="910" b="1"/>
            </a:lvl6pPr>
            <a:lvl7pPr marL="1560881" indent="0">
              <a:buNone/>
              <a:defRPr sz="910" b="1"/>
            </a:lvl7pPr>
            <a:lvl8pPr marL="1821028" indent="0">
              <a:buNone/>
              <a:defRPr sz="910" b="1"/>
            </a:lvl8pPr>
            <a:lvl9pPr marL="2081174" indent="0">
              <a:buNone/>
              <a:defRPr sz="91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055" y="1425341"/>
            <a:ext cx="2475469" cy="20964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62335" y="956550"/>
            <a:ext cx="2487660" cy="468791"/>
          </a:xfrm>
        </p:spPr>
        <p:txBody>
          <a:bodyPr anchor="b"/>
          <a:lstStyle>
            <a:lvl1pPr marL="0" indent="0">
              <a:buNone/>
              <a:defRPr sz="1366" b="1"/>
            </a:lvl1pPr>
            <a:lvl2pPr marL="260147" indent="0">
              <a:buNone/>
              <a:defRPr sz="1138" b="1"/>
            </a:lvl2pPr>
            <a:lvl3pPr marL="520294" indent="0">
              <a:buNone/>
              <a:defRPr sz="1024" b="1"/>
            </a:lvl3pPr>
            <a:lvl4pPr marL="780440" indent="0">
              <a:buNone/>
              <a:defRPr sz="910" b="1"/>
            </a:lvl4pPr>
            <a:lvl5pPr marL="1040587" indent="0">
              <a:buNone/>
              <a:defRPr sz="910" b="1"/>
            </a:lvl5pPr>
            <a:lvl6pPr marL="1300734" indent="0">
              <a:buNone/>
              <a:defRPr sz="910" b="1"/>
            </a:lvl6pPr>
            <a:lvl7pPr marL="1560881" indent="0">
              <a:buNone/>
              <a:defRPr sz="910" b="1"/>
            </a:lvl7pPr>
            <a:lvl8pPr marL="1821028" indent="0">
              <a:buNone/>
              <a:defRPr sz="910" b="1"/>
            </a:lvl8pPr>
            <a:lvl9pPr marL="2081174" indent="0">
              <a:buNone/>
              <a:defRPr sz="91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62335" y="1425341"/>
            <a:ext cx="2487660" cy="209646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B60C8-3D84-4719-90DB-6D9B48B0FA35}" type="datetimeFigureOut">
              <a:rPr lang="pt-BR" smtClean="0"/>
              <a:t>21/09/2021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0CF5-139B-4E50-80E8-2C0F73590A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8853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B60C8-3D84-4719-90DB-6D9B48B0FA35}" type="datetimeFigureOut">
              <a:rPr lang="pt-BR" smtClean="0"/>
              <a:t>21/09/2021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0CF5-139B-4E50-80E8-2C0F73590A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1828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B60C8-3D84-4719-90DB-6D9B48B0FA35}" type="datetimeFigureOut">
              <a:rPr lang="pt-BR" smtClean="0"/>
              <a:t>21/09/2021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0CF5-139B-4E50-80E8-2C0F73590A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6231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055" y="260138"/>
            <a:ext cx="1887269" cy="910484"/>
          </a:xfrm>
        </p:spPr>
        <p:txBody>
          <a:bodyPr anchor="b"/>
          <a:lstStyle>
            <a:lvl1pPr>
              <a:defRPr sz="182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7660" y="561828"/>
            <a:ext cx="2962335" cy="2773002"/>
          </a:xfrm>
        </p:spPr>
        <p:txBody>
          <a:bodyPr/>
          <a:lstStyle>
            <a:lvl1pPr>
              <a:defRPr sz="1821"/>
            </a:lvl1pPr>
            <a:lvl2pPr>
              <a:defRPr sz="1593"/>
            </a:lvl2pPr>
            <a:lvl3pPr>
              <a:defRPr sz="1366"/>
            </a:lvl3pPr>
            <a:lvl4pPr>
              <a:defRPr sz="1138"/>
            </a:lvl4pPr>
            <a:lvl5pPr>
              <a:defRPr sz="1138"/>
            </a:lvl5pPr>
            <a:lvl6pPr>
              <a:defRPr sz="1138"/>
            </a:lvl6pPr>
            <a:lvl7pPr>
              <a:defRPr sz="1138"/>
            </a:lvl7pPr>
            <a:lvl8pPr>
              <a:defRPr sz="1138"/>
            </a:lvl8pPr>
            <a:lvl9pPr>
              <a:defRPr sz="1138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055" y="1170622"/>
            <a:ext cx="1887269" cy="2168723"/>
          </a:xfrm>
        </p:spPr>
        <p:txBody>
          <a:bodyPr/>
          <a:lstStyle>
            <a:lvl1pPr marL="0" indent="0">
              <a:buNone/>
              <a:defRPr sz="910"/>
            </a:lvl1pPr>
            <a:lvl2pPr marL="260147" indent="0">
              <a:buNone/>
              <a:defRPr sz="797"/>
            </a:lvl2pPr>
            <a:lvl3pPr marL="520294" indent="0">
              <a:buNone/>
              <a:defRPr sz="683"/>
            </a:lvl3pPr>
            <a:lvl4pPr marL="780440" indent="0">
              <a:buNone/>
              <a:defRPr sz="569"/>
            </a:lvl4pPr>
            <a:lvl5pPr marL="1040587" indent="0">
              <a:buNone/>
              <a:defRPr sz="569"/>
            </a:lvl5pPr>
            <a:lvl6pPr marL="1300734" indent="0">
              <a:buNone/>
              <a:defRPr sz="569"/>
            </a:lvl6pPr>
            <a:lvl7pPr marL="1560881" indent="0">
              <a:buNone/>
              <a:defRPr sz="569"/>
            </a:lvl7pPr>
            <a:lvl8pPr marL="1821028" indent="0">
              <a:buNone/>
              <a:defRPr sz="569"/>
            </a:lvl8pPr>
            <a:lvl9pPr marL="2081174" indent="0">
              <a:buNone/>
              <a:defRPr sz="569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B60C8-3D84-4719-90DB-6D9B48B0FA35}" type="datetimeFigureOut">
              <a:rPr lang="pt-BR" smtClean="0"/>
              <a:t>21/09/2021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0CF5-139B-4E50-80E8-2C0F73590A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2299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055" y="260138"/>
            <a:ext cx="1887269" cy="910484"/>
          </a:xfrm>
        </p:spPr>
        <p:txBody>
          <a:bodyPr anchor="b"/>
          <a:lstStyle>
            <a:lvl1pPr>
              <a:defRPr sz="182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487660" y="561828"/>
            <a:ext cx="2962335" cy="2773002"/>
          </a:xfrm>
        </p:spPr>
        <p:txBody>
          <a:bodyPr anchor="t"/>
          <a:lstStyle>
            <a:lvl1pPr marL="0" indent="0">
              <a:buNone/>
              <a:defRPr sz="1821"/>
            </a:lvl1pPr>
            <a:lvl2pPr marL="260147" indent="0">
              <a:buNone/>
              <a:defRPr sz="1593"/>
            </a:lvl2pPr>
            <a:lvl3pPr marL="520294" indent="0">
              <a:buNone/>
              <a:defRPr sz="1366"/>
            </a:lvl3pPr>
            <a:lvl4pPr marL="780440" indent="0">
              <a:buNone/>
              <a:defRPr sz="1138"/>
            </a:lvl4pPr>
            <a:lvl5pPr marL="1040587" indent="0">
              <a:buNone/>
              <a:defRPr sz="1138"/>
            </a:lvl5pPr>
            <a:lvl6pPr marL="1300734" indent="0">
              <a:buNone/>
              <a:defRPr sz="1138"/>
            </a:lvl6pPr>
            <a:lvl7pPr marL="1560881" indent="0">
              <a:buNone/>
              <a:defRPr sz="1138"/>
            </a:lvl7pPr>
            <a:lvl8pPr marL="1821028" indent="0">
              <a:buNone/>
              <a:defRPr sz="1138"/>
            </a:lvl8pPr>
            <a:lvl9pPr marL="2081174" indent="0">
              <a:buNone/>
              <a:defRPr sz="1138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055" y="1170622"/>
            <a:ext cx="1887269" cy="2168723"/>
          </a:xfrm>
        </p:spPr>
        <p:txBody>
          <a:bodyPr/>
          <a:lstStyle>
            <a:lvl1pPr marL="0" indent="0">
              <a:buNone/>
              <a:defRPr sz="910"/>
            </a:lvl1pPr>
            <a:lvl2pPr marL="260147" indent="0">
              <a:buNone/>
              <a:defRPr sz="797"/>
            </a:lvl2pPr>
            <a:lvl3pPr marL="520294" indent="0">
              <a:buNone/>
              <a:defRPr sz="683"/>
            </a:lvl3pPr>
            <a:lvl4pPr marL="780440" indent="0">
              <a:buNone/>
              <a:defRPr sz="569"/>
            </a:lvl4pPr>
            <a:lvl5pPr marL="1040587" indent="0">
              <a:buNone/>
              <a:defRPr sz="569"/>
            </a:lvl5pPr>
            <a:lvl6pPr marL="1300734" indent="0">
              <a:buNone/>
              <a:defRPr sz="569"/>
            </a:lvl6pPr>
            <a:lvl7pPr marL="1560881" indent="0">
              <a:buNone/>
              <a:defRPr sz="569"/>
            </a:lvl7pPr>
            <a:lvl8pPr marL="1821028" indent="0">
              <a:buNone/>
              <a:defRPr sz="569"/>
            </a:lvl8pPr>
            <a:lvl9pPr marL="2081174" indent="0">
              <a:buNone/>
              <a:defRPr sz="569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B60C8-3D84-4719-90DB-6D9B48B0FA35}" type="datetimeFigureOut">
              <a:rPr lang="pt-BR" smtClean="0"/>
              <a:t>21/09/2021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90CF5-139B-4E50-80E8-2C0F73590A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0066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2293" y="207750"/>
            <a:ext cx="5046940" cy="7542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293" y="1038747"/>
            <a:ext cx="5046940" cy="2475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2292" y="3616646"/>
            <a:ext cx="1316593" cy="2077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B60C8-3D84-4719-90DB-6D9B48B0FA35}" type="datetimeFigureOut">
              <a:rPr lang="pt-BR" smtClean="0"/>
              <a:t>21/09/2021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8318" y="3616646"/>
            <a:ext cx="1974890" cy="2077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32640" y="3616646"/>
            <a:ext cx="1316593" cy="2077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90CF5-139B-4E50-80E8-2C0F73590A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2912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20294" rtl="0" eaLnBrk="1" latinLnBrk="0" hangingPunct="1">
        <a:lnSpc>
          <a:spcPct val="90000"/>
        </a:lnSpc>
        <a:spcBef>
          <a:spcPct val="0"/>
        </a:spcBef>
        <a:buNone/>
        <a:defRPr sz="25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0073" indent="-130073" algn="l" defTabSz="520294" rtl="0" eaLnBrk="1" latinLnBrk="0" hangingPunct="1">
        <a:lnSpc>
          <a:spcPct val="90000"/>
        </a:lnSpc>
        <a:spcBef>
          <a:spcPts val="569"/>
        </a:spcBef>
        <a:buFont typeface="Arial" panose="020B0604020202020204" pitchFamily="34" charset="0"/>
        <a:buChar char="•"/>
        <a:defRPr sz="1593" kern="1200">
          <a:solidFill>
            <a:schemeClr val="tx1"/>
          </a:solidFill>
          <a:latin typeface="+mn-lt"/>
          <a:ea typeface="+mn-ea"/>
          <a:cs typeface="+mn-cs"/>
        </a:defRPr>
      </a:lvl1pPr>
      <a:lvl2pPr marL="390220" indent="-130073" algn="l" defTabSz="520294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366" kern="1200">
          <a:solidFill>
            <a:schemeClr val="tx1"/>
          </a:solidFill>
          <a:latin typeface="+mn-lt"/>
          <a:ea typeface="+mn-ea"/>
          <a:cs typeface="+mn-cs"/>
        </a:defRPr>
      </a:lvl2pPr>
      <a:lvl3pPr marL="650367" indent="-130073" algn="l" defTabSz="520294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138" kern="1200">
          <a:solidFill>
            <a:schemeClr val="tx1"/>
          </a:solidFill>
          <a:latin typeface="+mn-lt"/>
          <a:ea typeface="+mn-ea"/>
          <a:cs typeface="+mn-cs"/>
        </a:defRPr>
      </a:lvl3pPr>
      <a:lvl4pPr marL="910514" indent="-130073" algn="l" defTabSz="520294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024" kern="1200">
          <a:solidFill>
            <a:schemeClr val="tx1"/>
          </a:solidFill>
          <a:latin typeface="+mn-lt"/>
          <a:ea typeface="+mn-ea"/>
          <a:cs typeface="+mn-cs"/>
        </a:defRPr>
      </a:lvl4pPr>
      <a:lvl5pPr marL="1170661" indent="-130073" algn="l" defTabSz="520294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024" kern="1200">
          <a:solidFill>
            <a:schemeClr val="tx1"/>
          </a:solidFill>
          <a:latin typeface="+mn-lt"/>
          <a:ea typeface="+mn-ea"/>
          <a:cs typeface="+mn-cs"/>
        </a:defRPr>
      </a:lvl5pPr>
      <a:lvl6pPr marL="1430807" indent="-130073" algn="l" defTabSz="520294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024" kern="1200">
          <a:solidFill>
            <a:schemeClr val="tx1"/>
          </a:solidFill>
          <a:latin typeface="+mn-lt"/>
          <a:ea typeface="+mn-ea"/>
          <a:cs typeface="+mn-cs"/>
        </a:defRPr>
      </a:lvl6pPr>
      <a:lvl7pPr marL="1690954" indent="-130073" algn="l" defTabSz="520294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024" kern="1200">
          <a:solidFill>
            <a:schemeClr val="tx1"/>
          </a:solidFill>
          <a:latin typeface="+mn-lt"/>
          <a:ea typeface="+mn-ea"/>
          <a:cs typeface="+mn-cs"/>
        </a:defRPr>
      </a:lvl7pPr>
      <a:lvl8pPr marL="1951101" indent="-130073" algn="l" defTabSz="520294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024" kern="1200">
          <a:solidFill>
            <a:schemeClr val="tx1"/>
          </a:solidFill>
          <a:latin typeface="+mn-lt"/>
          <a:ea typeface="+mn-ea"/>
          <a:cs typeface="+mn-cs"/>
        </a:defRPr>
      </a:lvl8pPr>
      <a:lvl9pPr marL="2211248" indent="-130073" algn="l" defTabSz="520294" rtl="0" eaLnBrk="1" latinLnBrk="0" hangingPunct="1">
        <a:lnSpc>
          <a:spcPct val="90000"/>
        </a:lnSpc>
        <a:spcBef>
          <a:spcPts val="285"/>
        </a:spcBef>
        <a:buFont typeface="Arial" panose="020B0604020202020204" pitchFamily="34" charset="0"/>
        <a:buChar char="•"/>
        <a:defRPr sz="10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0294" rtl="0" eaLnBrk="1" latinLnBrk="0" hangingPunct="1">
        <a:defRPr sz="1024" kern="1200">
          <a:solidFill>
            <a:schemeClr val="tx1"/>
          </a:solidFill>
          <a:latin typeface="+mn-lt"/>
          <a:ea typeface="+mn-ea"/>
          <a:cs typeface="+mn-cs"/>
        </a:defRPr>
      </a:lvl1pPr>
      <a:lvl2pPr marL="260147" algn="l" defTabSz="520294" rtl="0" eaLnBrk="1" latinLnBrk="0" hangingPunct="1">
        <a:defRPr sz="1024" kern="1200">
          <a:solidFill>
            <a:schemeClr val="tx1"/>
          </a:solidFill>
          <a:latin typeface="+mn-lt"/>
          <a:ea typeface="+mn-ea"/>
          <a:cs typeface="+mn-cs"/>
        </a:defRPr>
      </a:lvl2pPr>
      <a:lvl3pPr marL="520294" algn="l" defTabSz="520294" rtl="0" eaLnBrk="1" latinLnBrk="0" hangingPunct="1">
        <a:defRPr sz="1024" kern="1200">
          <a:solidFill>
            <a:schemeClr val="tx1"/>
          </a:solidFill>
          <a:latin typeface="+mn-lt"/>
          <a:ea typeface="+mn-ea"/>
          <a:cs typeface="+mn-cs"/>
        </a:defRPr>
      </a:lvl3pPr>
      <a:lvl4pPr marL="780440" algn="l" defTabSz="520294" rtl="0" eaLnBrk="1" latinLnBrk="0" hangingPunct="1">
        <a:defRPr sz="1024" kern="1200">
          <a:solidFill>
            <a:schemeClr val="tx1"/>
          </a:solidFill>
          <a:latin typeface="+mn-lt"/>
          <a:ea typeface="+mn-ea"/>
          <a:cs typeface="+mn-cs"/>
        </a:defRPr>
      </a:lvl4pPr>
      <a:lvl5pPr marL="1040587" algn="l" defTabSz="520294" rtl="0" eaLnBrk="1" latinLnBrk="0" hangingPunct="1">
        <a:defRPr sz="1024" kern="1200">
          <a:solidFill>
            <a:schemeClr val="tx1"/>
          </a:solidFill>
          <a:latin typeface="+mn-lt"/>
          <a:ea typeface="+mn-ea"/>
          <a:cs typeface="+mn-cs"/>
        </a:defRPr>
      </a:lvl5pPr>
      <a:lvl6pPr marL="1300734" algn="l" defTabSz="520294" rtl="0" eaLnBrk="1" latinLnBrk="0" hangingPunct="1">
        <a:defRPr sz="1024" kern="1200">
          <a:solidFill>
            <a:schemeClr val="tx1"/>
          </a:solidFill>
          <a:latin typeface="+mn-lt"/>
          <a:ea typeface="+mn-ea"/>
          <a:cs typeface="+mn-cs"/>
        </a:defRPr>
      </a:lvl6pPr>
      <a:lvl7pPr marL="1560881" algn="l" defTabSz="520294" rtl="0" eaLnBrk="1" latinLnBrk="0" hangingPunct="1">
        <a:defRPr sz="1024" kern="1200">
          <a:solidFill>
            <a:schemeClr val="tx1"/>
          </a:solidFill>
          <a:latin typeface="+mn-lt"/>
          <a:ea typeface="+mn-ea"/>
          <a:cs typeface="+mn-cs"/>
        </a:defRPr>
      </a:lvl7pPr>
      <a:lvl8pPr marL="1821028" algn="l" defTabSz="520294" rtl="0" eaLnBrk="1" latinLnBrk="0" hangingPunct="1">
        <a:defRPr sz="1024" kern="1200">
          <a:solidFill>
            <a:schemeClr val="tx1"/>
          </a:solidFill>
          <a:latin typeface="+mn-lt"/>
          <a:ea typeface="+mn-ea"/>
          <a:cs typeface="+mn-cs"/>
        </a:defRPr>
      </a:lvl8pPr>
      <a:lvl9pPr marL="2081174" algn="l" defTabSz="520294" rtl="0" eaLnBrk="1" latinLnBrk="0" hangingPunct="1">
        <a:defRPr sz="10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5CF7E5-98AD-4549-A609-1FA2855302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1B2EC8-3581-43E3-ACBB-A12EF82081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09790DF3-EB6F-4587-8C10-6DF62D43FD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5851525" cy="3928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6817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ASCOM</dc:creator>
  <cp:lastModifiedBy>Mozart Alessadro Lira Vale</cp:lastModifiedBy>
  <cp:revision>6</cp:revision>
  <dcterms:created xsi:type="dcterms:W3CDTF">2021-06-16T13:49:42Z</dcterms:created>
  <dcterms:modified xsi:type="dcterms:W3CDTF">2021-09-21T19:47:41Z</dcterms:modified>
</cp:coreProperties>
</file>