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0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9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0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1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/>
              <a:t>27/09/2021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1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E7BCC5-FE44-4B29-BD33-D41ACBFA3938}"/>
              </a:ext>
            </a:extLst>
          </p:cNvPr>
          <p:cNvSpPr txBox="1"/>
          <p:nvPr/>
        </p:nvSpPr>
        <p:spPr>
          <a:xfrm>
            <a:off x="1325217" y="3053447"/>
            <a:ext cx="905123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 Mental e Pandemia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3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0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C6E32B1-2197-4015-A6BA-630E3826AA7B}"/>
              </a:ext>
            </a:extLst>
          </p:cNvPr>
          <p:cNvSpPr txBox="1"/>
          <p:nvPr/>
        </p:nvSpPr>
        <p:spPr>
          <a:xfrm>
            <a:off x="1152939" y="1498597"/>
            <a:ext cx="10455965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Pré-Crise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relatório da OMS divulgado em 2017 referente a dados colhidos de 2005 a 2015: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Depressão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Afetava 322 milhões de pessoas no mundo, com prevalência de 4,4%;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dez anos: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crescimento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18,4%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 a prevalência ficou em 5,8%, correspondendo 11,5 milhões de pessoas (primeiro na América Latina e segundo nas Américas);</a:t>
            </a:r>
          </a:p>
        </p:txBody>
      </p:sp>
    </p:spTree>
    <p:extLst>
      <p:ext uri="{BB962C8B-B14F-4D97-AF65-F5344CB8AC3E}">
        <p14:creationId xmlns:p14="http://schemas.microsoft.com/office/powerpoint/2010/main" val="18657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Transtornos Ansiosos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Afetava 246 milhões de pessoas no mundo em 2015;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de anos (2005 – 2015): crescimento de 14,9%;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 com prevalência 9,3% (correspondendo a 18,6 milhões de pessoas) e se tornando o recordista mundial.</a:t>
            </a:r>
          </a:p>
        </p:txBody>
      </p:sp>
    </p:spTree>
    <p:extLst>
      <p:ext uri="{BB962C8B-B14F-4D97-AF65-F5344CB8AC3E}">
        <p14:creationId xmlns:p14="http://schemas.microsoft.com/office/powerpoint/2010/main" val="25410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235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Início da Pandemia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Primeiras informações (</a:t>
            </a:r>
            <a:r>
              <a:rPr lang="pt-B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otimismo irrealista e emoções negativas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Planejamento governamental;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Adoção de medidas de distanciamento social, quarentena e isolamento nos primeiros casos.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4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Crise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Alta quantidade e a simultaneidade dos casos suspeitos e confirmados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sobrecarga do sistema de saúde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colapso da assistência;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 internações e óbitos – Colapso da rede funerária;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Intensas repercussões no funcionamento social e na saúde mental da sociedade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 quadros como depressão, ansiedade, estresse, transtorno do pânico, insônia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agressões, rupturas familiares, consumo maior de álcool e outras drogas.</a:t>
            </a:r>
          </a:p>
        </p:txBody>
      </p:sp>
    </p:spTree>
    <p:extLst>
      <p:ext uri="{BB962C8B-B14F-4D97-AF65-F5344CB8AC3E}">
        <p14:creationId xmlns:p14="http://schemas.microsoft.com/office/powerpoint/2010/main" val="373803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Pós – Crise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Fase de reconstrução social;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Declínio do número de novos casos - diminuição da transmissão comunitária;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Redução do distanciamento social, quarentena e isolamento;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Retorno das atividades habituais, do comércio e das instituições;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Pesquisa DATASUS, divulgada em novembro de 2020, apontou que a ansiedade foi o transtorno presente em 86,5% dos 17.491 indivíduos adultos ouvidos pelo Ministério da Saúde, seguido de estresse pós-traumático (45,5%) e depressão grave (16%), no primeiro ano de pandemia;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Agosto de 2021: A Organização Pan-Americana da Saúde informou a estimativa de prevalência de 60% da população das Américas está sofrendo com Transtornos Ansiosos e Depressão.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6444C9-6991-4524-8F6E-16F770466110}"/>
              </a:ext>
            </a:extLst>
          </p:cNvPr>
          <p:cNvSpPr txBox="1"/>
          <p:nvPr/>
        </p:nvSpPr>
        <p:spPr>
          <a:xfrm>
            <a:off x="1007165" y="2342097"/>
            <a:ext cx="10084905" cy="373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fazer?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Aumentar a oferta de atendimento em Saúde Mental;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vez aumentada a oferta promover divulgação e conscientização das sequelas psíquicas do COVID-19 e da necessidade de acompanhamento;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Maior acesso a medicamentos especializados;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Incentivar a procura de profissionais da área para as pessoas com sintomas como insônia, diminuição da concentração, cansaço, sentimento de incerteza, inquietação e raiva em situações rotineiras, ataques de pânico, sentimento de fracasso e desvalia.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2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413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carlos jose reis teixeira</cp:lastModifiedBy>
  <cp:revision>4</cp:revision>
  <dcterms:created xsi:type="dcterms:W3CDTF">2021-09-13T19:03:36Z</dcterms:created>
  <dcterms:modified xsi:type="dcterms:W3CDTF">2021-09-27T14:50:47Z</dcterms:modified>
</cp:coreProperties>
</file>