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26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42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034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33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22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45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79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29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514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33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69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A4AD7-8469-4747-90A2-9F1EB346B1F2}" type="datetimeFigureOut">
              <a:rPr lang="pt-BR" smtClean="0"/>
              <a:t>22/02/2022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F5672-ED68-46D3-B857-C75C28989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33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pcsespa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65FCA7BC-BC41-44B0-A3C2-8044C3044E33}"/>
              </a:ext>
            </a:extLst>
          </p:cNvPr>
          <p:cNvSpPr txBox="1"/>
          <p:nvPr/>
        </p:nvSpPr>
        <p:spPr>
          <a:xfrm>
            <a:off x="397565" y="1656524"/>
            <a:ext cx="5993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Prestação de Contas</a:t>
            </a:r>
          </a:p>
          <a:p>
            <a:pPr algn="just"/>
            <a:endParaRPr lang="pt-BR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</a:t>
            </a:r>
            <a:endParaRPr lang="pt-BR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98321" y="3124590"/>
            <a:ext cx="7870751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>
                <a:ln w="12700">
                  <a:noFill/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MISSÃO:</a:t>
            </a:r>
          </a:p>
          <a:p>
            <a:endParaRPr lang="pt-BR" b="1" dirty="0">
              <a:ln w="12700">
                <a:noFill/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ln w="12700">
                  <a:noFill/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PROMOVER  A EXCELÊNCIA NA ANÁLISE TÉCNICA DAS PRESTAÇÕES DE CONTAS DOS DIVERSOS  INSTRUMENTOS LEGALMENTE PREVISTOS A FIM DE GARANTIR A CORRETA APLICAÇÃO E EXECUÇÃO DOS RECURSOS PÚBLICOS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602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49088" y="1434155"/>
            <a:ext cx="88570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PRESTAÇÃO DE CONTAS DE GESTÃO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 – SOLUÇÕES PROPOSTAS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TREINAMENTO PRÉVIO COM OS GESTORES E RESPONSÁVEIS VINCULADOS AOS CRS A FIM DE DIRIMIR DÚVIDAS ;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PRODUÇÃO DE RELATÓRIOS PERIÓDICOS RELACIONADOS AOS ITENS APRECIADOS PELO TCE-PA;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IMERSÃO NO AMBIENTE e-JURISDICIONADO, VISTO QUE AS PRESTAÇÕES DE CONTAS DE ANOS ANTERIORES (INCLUSIVE COM MODELOS DE PLANILHAS E DOCUMENTOS TOTALMENTE DISPONIBILIZADOS) ESTÃO DISPOSTAS PARA VISUALIZAÇÃO, SERVINDO COMO MODELO PARA A PRESTAÇÃO DE CONTAS DO ANO EM CURSO (2021/2022)</a:t>
            </a:r>
          </a:p>
          <a:p>
            <a:pPr marL="285750" indent="-285750" algn="just">
              <a:buFontTx/>
              <a:buChar char="-"/>
            </a:pP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9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454C2B58-C057-49C3-9E87-09ED3E18F23C}"/>
              </a:ext>
            </a:extLst>
          </p:cNvPr>
          <p:cNvSpPr/>
          <p:nvPr/>
        </p:nvSpPr>
        <p:spPr>
          <a:xfrm>
            <a:off x="378069" y="1477108"/>
            <a:ext cx="85285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accent1">
                    <a:lumMod val="50000"/>
                  </a:schemeClr>
                </a:solidFill>
              </a:rPr>
              <a:t>Muito Obrigado!</a:t>
            </a:r>
          </a:p>
          <a:p>
            <a:pPr algn="r"/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pt-BR" sz="3200" b="1" dirty="0">
                <a:solidFill>
                  <a:schemeClr val="accent1">
                    <a:lumMod val="50000"/>
                  </a:schemeClr>
                </a:solidFill>
              </a:rPr>
              <a:t>E-mail: 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dpcsespa@gmail.com</a:t>
            </a:r>
            <a:endParaRPr lang="pt-BR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</a:rPr>
              <a:t>eduardo.angelim@sespa.pa.gov.br</a:t>
            </a:r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pt-BR" sz="3200" b="1" dirty="0">
                <a:solidFill>
                  <a:schemeClr val="accent1">
                    <a:lumMod val="50000"/>
                  </a:schemeClr>
                </a:solidFill>
              </a:rPr>
              <a:t>Contato: (91) 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</a:rPr>
              <a:t>4006-4259/98585-2902</a:t>
            </a:r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189" y="-43117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469684" y="283619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95477" y="963413"/>
            <a:ext cx="4096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PRESTAÇÃO DE CONTAS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0820" y="2519338"/>
            <a:ext cx="87352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FINALIDADE:</a:t>
            </a: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ANALISAR TECNICAMENTE A REGULARIDADE, OU NÃO, DAS PRESTAÇÕES DE CONTAS DE CONVÊNIOS, TERMOS DE FOMENTO E TERMOS DE COOPERAÇÃO TÉCNICA CELEBRADOS ENTRE A SESPA E OS RESPECTIVOS ATORES ENVOLVIDOS;</a:t>
            </a: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ANALISAR TECNICAMENTE A REGULARIDADE DAS PRESTAÇÕES DE CONTAS DE DIÁRIAS E SUPRIMENTOS DE FUNDOS CONCEDIDOS AOS SERVIDORES DO NÍVEL CENTRAL;</a:t>
            </a: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ORGANIZAR E ENTREGAR AO TRIBUNAL DE CONTAS DO ESTADO DO PARÁ (TCE-PA) A PRESTAÇÃO DE CONTAS ANUAL DA SECRETARIA DE SAÚDE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90821" y="1844824"/>
            <a:ext cx="8886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SUBORDINADA DIRETAMENTE À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 (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DIRETORIA ADMINISTRATIVO-FINANCEIRA)</a:t>
            </a:r>
          </a:p>
        </p:txBody>
      </p:sp>
    </p:spTree>
    <p:extLst>
      <p:ext uri="{BB962C8B-B14F-4D97-AF65-F5344CB8AC3E}">
        <p14:creationId xmlns:p14="http://schemas.microsoft.com/office/powerpoint/2010/main" val="26903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469684" y="283619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987658" y="1317356"/>
            <a:ext cx="4096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PRESTAÇÃO DE CONTAS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85231" y="2276872"/>
            <a:ext cx="87352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CONVÊNIOS: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SEMPRE CELEBRADOS ENTRE ENTES PÚBLICOS, OU SEJA, DE UM LADO TEMOS A SECRETARIA DE ESTADO DE SAÚDE PÚBLICA REPRESENTANDO O ESTADO DO PARÁ, COMO CONCEDENTE E DE OUTRA BANDA TEMOS OS MUNICÍPIOS COMO CONVENENTES.</a:t>
            </a: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A SECRETARIA, COMO REPRESENTANTE DO ENTE FEDERADO ESTADO GARANTE A MAIOR PARTE DOS RECURSOS</a:t>
            </a: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OS MUNICÍPIOS ENTRAM COM A CONTRAPARTIDA OBRIGATÓRIA, RESPEITANDO OS PERCENTUAIS LIMITADOS  PELA  LDO </a:t>
            </a:r>
          </a:p>
          <a:p>
            <a:pPr algn="just"/>
            <a:endParaRPr lang="pt-BR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4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469684" y="283619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987658" y="1317356"/>
            <a:ext cx="4096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PRESTAÇÃO DE CONTAS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9760" y="2832150"/>
            <a:ext cx="87352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FOMENTOS: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CELEBRADOS ENTRE  A  ADMINISTRAÇÃO PÚBLICA (SESPA) E AS DIVERSAS ORGANIZAÇÕES DA SOCIEDADE CIVIL.</a:t>
            </a: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ESTADO E ENTIDADES PRIVADAS TRABALHANDO EM PARCERIA PARA FINS DE EXECUÇÃO DE ATIVIDADES DE INTERESSE PÚBLICO E RECÍPROCO ,PROPOSTOS PELA OSC MAS COM TRANSFERÊNCIA DE RECURSOS DA  ADMINISTRAÇÃO PÚBLICA (ESTADO DO PARÁ)</a:t>
            </a:r>
          </a:p>
          <a:p>
            <a:pPr algn="just"/>
            <a:endParaRPr lang="pt-BR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6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3469684" y="283619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987658" y="1317356"/>
            <a:ext cx="4096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PRESTAÇÃO DE CONTAS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9760" y="2832149"/>
            <a:ext cx="87352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DIÁRIAS E SUPRIMENTO DE FUNDOS: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CONCEDIDOS PELA ADMINISTRAÇÃO PÚBLICA  AOS  SEUS COLABORADORES PARA FINS DE EXECUÇÃO DE SERVIÇOS  E ATIVIDADES FORA DE SUA SEDE DE LOTAÇÃO </a:t>
            </a:r>
          </a:p>
          <a:p>
            <a:pPr algn="just"/>
            <a:endParaRPr lang="pt-BR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6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06874" y="1628800"/>
            <a:ext cx="88919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LEGISLAÇÃO APLICADA:</a:t>
            </a:r>
          </a:p>
          <a:p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CONVÊNIOS: DECRETOS ESTADUAIS 733/2013 E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768/2014(PARCIALMENTE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REVOGADA) E RESOLUÇÃO 18.857- TCE-PA;</a:t>
            </a:r>
          </a:p>
          <a:p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TERMOS DE FOMENTO: LEI FEDERAL Nº 13.019/2014 E RESOLUÇÃO 18.842-TCE-PA;</a:t>
            </a:r>
          </a:p>
          <a:p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DIÁRIAS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LEI FEDERAL 8.112/1990, DECRETO FEDERAL 5.992/2006 , PORTARIA 818/2014-SESPA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endParaRPr lang="pt-BR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SUPRIMENTO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FUNDOS: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ESTADUAL 1.180/2008 E INSTRUÇÃO NORMATIVA Nº 02/2018-AGE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68966" y="1484784"/>
            <a:ext cx="8891948" cy="4611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DA PRESTAÇÃO DE CONTAS À ADMINISTRAÇÃO PÚBLICA: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PROPÓSITO DA PRESTAÇÃO DE CONTAS É ASSEGURAR A TRANSPARÊNCIA  E  A RESPONSABILIDADE NA  ADMINISTRAÇÃO PÚBLICA, BEM COMO DAR SUPORTE ÀS DECISÕES DE ALOCAÇÃO DE RECURSO, PROMOVER A DEFESA DO PATRIMÔNIO PÚBLICO E SOBRETUDO, PROPORCIONAR INFORMAÇÃO DE QUALIDADE AOS CIDADÃOS, SENDO ESTES OS USUÁRIOS DOS BENS E SERVIÇOS PRODUZIDOS PELA ADMINISTRAÇÃO PÚBLICA E PRINCIPAIS PROVEDORES DOS RECURSOS PARA SEU FUNCIONAMENTO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6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49088" y="1434155"/>
            <a:ext cx="885700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PRESTAÇÃO DE CONTAS DE GESTÃO ANUAL</a:t>
            </a: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ANUALMENTE, A SECRETARIA DE ESTADO DE SAÚDE PÚBLICA  APRESENTA JUNTO AO TRIBUNAL DE CONTAS DO ESTADO DO PARÁ, SUA PRESTAÇÃO DE CONTAS DE GESTÃO 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ANUAL;</a:t>
            </a:r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 PRESTAÇÃO DE CONTAS ENVOLVE TODOS OS SETORES VINCULADOS À SESPA, TANTO EM RELAÇÃO AO NÍVEL  CENTRAL QUANTO ÀS 13 REGIONAIS DE SAÚDE E 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INCLUSIVE, OS HOSPITAIS VINCULADOS À SECRETARIA DE ESTADO DE SAÚDE PÚBLICA, E AINDA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ÀS ORGANIZAÇÕES SOCIAIS QUE GEREM OS DIVERSOS EQUIPAMENTOS DE SAÚDE POR TODO O ESTADO DO PARÁ, INCLUINDO OS HOSPITAIS REGIONAIS;</a:t>
            </a: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 ENTREGA DESTA PRESTAÇÃO DE CONTAS OCORRE ANUALMENTE NO 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MÊS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MARÇO, TENDO COMO PRAZO FINAL O ÚLTIMO DIA ÚTIL DE MARÇO</a:t>
            </a:r>
            <a:endParaRPr lang="pt-BR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9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8304" y="12414"/>
            <a:ext cx="9182304" cy="68455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49088" y="1434154"/>
            <a:ext cx="88570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PRESTAÇÃO DE CONTAS DE GESTÃO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 – PRINCIPAIS DIFICULDADES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 DE CONTATO ENTRE OS DIVERSOS JURISDICIONADOS (CENTROS REGIONAIS, ORGANIZAÇÕES SOCIAIS E GESTORES DE HOSPITAIS VINCULADOS À SECRETARIA)  E A DIVISÃO DE PRESTAÇÃO DE CONTAS DO NÍVEL CENTRAL;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 DOS DADOS E RELATÓRIOS MUITO PRÓXIMOS AO FIM DO PRAZO CONCEDIDO, IMPACTANDO NA QUALIDADE DOS DADOS;</a:t>
            </a: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ROTATIVIDADE DOS GESTORES DOS CENTROS REGIONAIS;</a:t>
            </a:r>
          </a:p>
          <a:p>
            <a:pPr marL="285750" indent="-285750" algn="just">
              <a:buFontTx/>
              <a:buChar char="-"/>
            </a:pP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DESCONHECIMENTO DO PORTAL DO TCE-PA E DO AMBIENTE  e-JURISDICIONADO</a:t>
            </a:r>
          </a:p>
          <a:p>
            <a:pPr marL="285750" indent="-285750" algn="just">
              <a:buFontTx/>
              <a:buChar char="-"/>
            </a:pP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endParaRPr lang="pt-B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3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718</Words>
  <Application>Microsoft Office PowerPoint</Application>
  <PresentationFormat>Apresentação na tela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Eduardo Henrique Angelim Mendes Segundo</dc:creator>
  <cp:lastModifiedBy>Eduardo Henrique Angelim Mendes Segundo</cp:lastModifiedBy>
  <cp:revision>4</cp:revision>
  <dcterms:created xsi:type="dcterms:W3CDTF">2022-02-17T17:44:22Z</dcterms:created>
  <dcterms:modified xsi:type="dcterms:W3CDTF">2022-02-22T15:01:09Z</dcterms:modified>
</cp:coreProperties>
</file>