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399B1-439B-21FC-03B5-C4D94CB97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4B6378-9FE5-0E42-F20F-4A8FD5330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908438-5B46-617D-EE93-D80EB8EE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642850-1B44-EA4F-94D1-ECADFADB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95CF73-4FE8-4CFD-6563-4014360A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86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83C7A-24C9-0B40-F961-2350D379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5AABFA-101D-492A-1A83-66D4701DF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CB45AE-CC26-417D-82B8-4EE9A672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04D40C-346F-DAF8-CA9A-C1A3853C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543A5B-9C88-9F0B-FDAF-54416DDF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86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DACBAD-24A4-88ED-E847-51269FCE6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29B121-AFD5-F25C-FC4E-30C17053F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9C5400-5063-959D-26B0-C1C7F959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681C6D-455F-10B8-EB7C-E165650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BC62F6-68DF-C31B-D1E1-F81B45DC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00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D3840-AE67-C60A-7703-CCD574CF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AC99B5-70D2-2467-FF0D-B360D75B7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59DCA0-21A0-A812-F0B2-01F00BEF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B7E70F-6E7A-5D9E-B0BA-196EC570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640B34-BF3F-ACC4-96C2-229A6FBC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81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4BC98-DE24-7DD4-B151-B03B9077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269A6A-F31A-D05A-79A5-908DF51E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21D2B4-DA8C-5C04-D5B1-F366690A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4FD6AE-3B11-41BD-E78A-FD490BC5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AD408A-90A3-0074-E24C-530200BD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5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2D250-D1EE-B04E-A983-00FD9951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2C05C8-4C00-81AD-913E-0DD7B950A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45D089-FEB9-2BBF-6D2D-46543E30F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A8996D-EB32-A8E2-8EFC-86807930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B2D5F0-FC37-C9E7-4366-0CE175B6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09CE25-89D7-9005-CFB8-D68E3B82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17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21D53-923E-F7A1-56B6-6E549F4C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E54749-625C-6764-C6E8-5F3351E70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2EB11A-321E-336A-801C-4B3568D91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B44B75-32B0-7FA9-D8AE-9B7157129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E70A3B-2656-E20D-41A3-DD402A7D1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858AF0-A426-21E7-2D7D-E01FC18C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7341AF-6E6B-AA16-0415-E5E6C64D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74A037-4B74-240C-B381-178CFBE5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76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DE819-8CB5-92AD-E35B-6F55ECE5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5587E1C-3B3E-93E4-6467-7072164E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5933A70-6413-3B95-1FC0-FDF002FC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88DB84-C297-3A31-553F-FD9D8E26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89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52E291-353D-8D6B-0EC3-22732A66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630D38-A549-9E27-9295-2B8EBD60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5B8CFA-DB95-550B-CF7D-0CC747C5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83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671E5-2DCD-7ADD-5FC6-32C9DF9F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19117E-B7A0-2992-871C-36C357413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D88ED8-F8BB-7FA0-E63B-42D230711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CC2D1C-7A07-B90F-E896-92B59307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BC7080-13D9-BBA9-3DA2-F61AF645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7951A8-DCF9-71C7-7D90-D0B4E48F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61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92736-9435-A372-9202-33B81B24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C1B496E-0B5F-EB10-6CAB-61FB40BC7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7EA952-AE35-C977-EB09-2AF8C0F13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83A459-67D7-3BAF-A900-6132814C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C3BCC6-3BD8-3781-D6E9-B6901465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6F2E5E-E81F-F197-0913-AFD37A8F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90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235DE98-7006-140E-4C46-031161C6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DA30E9-D421-DDE2-A534-440169830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8AC9B4-BA9A-0E0B-129D-DEADCE614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7600-C662-4060-8DC0-4BA2D63D1DBE}" type="datetimeFigureOut">
              <a:rPr lang="pt-BR" smtClean="0"/>
              <a:t>22/03/2023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EBBC18-1F1B-9369-6BCC-7062A06DB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DA38B6-DE1B-7471-B305-11C37A859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20B9A-39AD-4575-9DA7-61C6B936D3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5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C8D2232-42E5-CA75-AE7F-C6E33309D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" y="2010"/>
            <a:ext cx="12186056" cy="685397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AAC7D60-7678-F892-E69B-FECCB4273400}"/>
              </a:ext>
            </a:extLst>
          </p:cNvPr>
          <p:cNvSpPr txBox="1"/>
          <p:nvPr/>
        </p:nvSpPr>
        <p:spPr>
          <a:xfrm>
            <a:off x="1661228" y="2792221"/>
            <a:ext cx="88695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Título do Material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B7B528B-B345-313D-6C95-7EC064A1DF6E}"/>
              </a:ext>
            </a:extLst>
          </p:cNvPr>
          <p:cNvSpPr txBox="1"/>
          <p:nvPr/>
        </p:nvSpPr>
        <p:spPr>
          <a:xfrm>
            <a:off x="4605603" y="3977161"/>
            <a:ext cx="2980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</a:rPr>
              <a:t>Nome do autor (a)</a:t>
            </a:r>
          </a:p>
        </p:txBody>
      </p:sp>
    </p:spTree>
    <p:extLst>
      <p:ext uri="{BB962C8B-B14F-4D97-AF65-F5344CB8AC3E}">
        <p14:creationId xmlns:p14="http://schemas.microsoft.com/office/powerpoint/2010/main" val="144908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C8D2232-42E5-CA75-AE7F-C6E33309D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" y="2010"/>
            <a:ext cx="12186056" cy="685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5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C8D2232-42E5-CA75-AE7F-C6E33309D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3" y="753"/>
            <a:ext cx="12186054" cy="68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04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Ascom</dc:creator>
  <cp:lastModifiedBy>ASCOM</cp:lastModifiedBy>
  <cp:revision>4</cp:revision>
  <dcterms:created xsi:type="dcterms:W3CDTF">2022-11-03T15:55:55Z</dcterms:created>
  <dcterms:modified xsi:type="dcterms:W3CDTF">2023-03-22T12:23:19Z</dcterms:modified>
</cp:coreProperties>
</file>